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FAB4-8C22-4D63-9405-C918BA008BEB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4123-94F9-4FFB-856B-2FA95F897D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312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FAB4-8C22-4D63-9405-C918BA008BEB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4123-94F9-4FFB-856B-2FA95F897D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59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FAB4-8C22-4D63-9405-C918BA008BEB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4123-94F9-4FFB-856B-2FA95F897D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15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FAB4-8C22-4D63-9405-C918BA008BEB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4123-94F9-4FFB-856B-2FA95F897D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19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FAB4-8C22-4D63-9405-C918BA008BEB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4123-94F9-4FFB-856B-2FA95F897D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363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FAB4-8C22-4D63-9405-C918BA008BEB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4123-94F9-4FFB-856B-2FA95F897D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27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FAB4-8C22-4D63-9405-C918BA008BEB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4123-94F9-4FFB-856B-2FA95F897D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78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FAB4-8C22-4D63-9405-C918BA008BEB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4123-94F9-4FFB-856B-2FA95F897D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505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FAB4-8C22-4D63-9405-C918BA008BEB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4123-94F9-4FFB-856B-2FA95F897D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931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FAB4-8C22-4D63-9405-C918BA008BEB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4123-94F9-4FFB-856B-2FA95F897D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962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FAB4-8C22-4D63-9405-C918BA008BEB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4123-94F9-4FFB-856B-2FA95F897D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57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DFAB4-8C22-4D63-9405-C918BA008BEB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84123-94F9-4FFB-856B-2FA95F897D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43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C:\Users\blaffert\AppData\Local\Temp\chirag-nayak-iZwQbx4T8bQ-unsplash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7504" y="476672"/>
            <a:ext cx="8928992" cy="6048672"/>
          </a:xfrm>
        </p:spPr>
        <p:txBody>
          <a:bodyPr>
            <a:normAutofit fontScale="2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ko-KR" altLang="de-DE" sz="11200" b="1" dirty="0" smtClean="0">
                <a:solidFill>
                  <a:schemeClr val="bg2"/>
                </a:solidFill>
              </a:rPr>
              <a:t>오순절   </a:t>
            </a:r>
            <a:endParaRPr lang="de-DE" altLang="ko-KR" sz="11200" b="1" dirty="0" smtClean="0">
              <a:solidFill>
                <a:schemeClr val="bg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km-KH" sz="11200" b="1" dirty="0" smtClean="0">
                <a:solidFill>
                  <a:schemeClr val="bg2"/>
                </a:solidFill>
              </a:rPr>
              <a:t>បុណ្យថ្ងៃទី ៥០</a:t>
            </a:r>
            <a:r>
              <a:rPr lang="de-DE" sz="11200" b="1" dirty="0" smtClean="0">
                <a:solidFill>
                  <a:schemeClr val="bg2"/>
                </a:solidFill>
              </a:rPr>
              <a:t>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az-Cyrl-AZ" sz="11200" b="1" dirty="0" smtClean="0">
                <a:solidFill>
                  <a:schemeClr val="bg2"/>
                </a:solidFill>
              </a:rPr>
              <a:t>Элүүнчү күн </a:t>
            </a:r>
            <a:endParaRPr lang="de-DE" sz="11200" b="1" dirty="0" smtClean="0">
              <a:solidFill>
                <a:schemeClr val="bg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am-ET" sz="11200" b="1" dirty="0" smtClean="0">
                <a:solidFill>
                  <a:schemeClr val="bg2"/>
                </a:solidFill>
              </a:rPr>
              <a:t>የበዓለ አምሣ</a:t>
            </a:r>
            <a:r>
              <a:rPr lang="de-DE" sz="11200" b="1" dirty="0">
                <a:solidFill>
                  <a:schemeClr val="bg2"/>
                </a:solidFill>
              </a:rPr>
              <a:t> </a:t>
            </a:r>
            <a:endParaRPr lang="de-DE" sz="11200" b="1" dirty="0" smtClean="0">
              <a:solidFill>
                <a:schemeClr val="bg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ml-IN" sz="11200" b="1" dirty="0" smtClean="0">
                <a:solidFill>
                  <a:schemeClr val="bg2"/>
                </a:solidFill>
              </a:rPr>
              <a:t>പെന്തെക്കൊസ്ത് </a:t>
            </a:r>
            <a:endParaRPr lang="de-DE" sz="11200" b="1" dirty="0" smtClean="0">
              <a:solidFill>
                <a:schemeClr val="bg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ja-JP" altLang="de-DE" sz="11200" b="1" dirty="0" smtClean="0">
                <a:solidFill>
                  <a:schemeClr val="bg2"/>
                </a:solidFill>
              </a:rPr>
              <a:t>ペンテコステ</a:t>
            </a:r>
            <a:endParaRPr lang="de-DE" altLang="ja-JP" sz="11200" b="1" dirty="0">
              <a:solidFill>
                <a:schemeClr val="bg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a-IN" sz="11200" b="1" dirty="0" smtClean="0">
                <a:solidFill>
                  <a:schemeClr val="bg2"/>
                </a:solidFill>
              </a:rPr>
              <a:t>பெந்தெகொஸ்தே</a:t>
            </a:r>
            <a:r>
              <a:rPr lang="de-DE" sz="11200" b="1" dirty="0" smtClean="0">
                <a:solidFill>
                  <a:schemeClr val="bg2"/>
                </a:solidFill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as-IN" sz="11200" b="1" dirty="0" smtClean="0">
                <a:solidFill>
                  <a:schemeClr val="bg2"/>
                </a:solidFill>
              </a:rPr>
              <a:t>পেন্টেকস্ট</a:t>
            </a:r>
            <a:r>
              <a:rPr lang="de-DE" sz="11200" b="1" dirty="0" smtClean="0">
                <a:solidFill>
                  <a:schemeClr val="bg2"/>
                </a:solidFill>
              </a:rPr>
              <a:t> </a:t>
            </a:r>
            <a:r>
              <a:rPr lang="gu-IN" sz="11200" b="1" dirty="0" smtClean="0">
                <a:solidFill>
                  <a:schemeClr val="bg2"/>
                </a:solidFill>
              </a:rPr>
              <a:t>પેંટેકોસ્ટ</a:t>
            </a:r>
            <a:endParaRPr lang="de-DE" sz="11200" b="1" dirty="0" smtClean="0">
              <a:solidFill>
                <a:schemeClr val="bg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ar-AE" sz="11200" b="1" dirty="0" smtClean="0">
                <a:solidFill>
                  <a:schemeClr val="bg2"/>
                </a:solidFill>
              </a:rPr>
              <a:t>پینٹیکوسٹ</a:t>
            </a:r>
            <a:r>
              <a:rPr lang="de-DE" sz="11200" b="1" dirty="0" smtClean="0">
                <a:solidFill>
                  <a:schemeClr val="bg2"/>
                </a:solidFill>
              </a:rPr>
              <a:t> </a:t>
            </a:r>
            <a:r>
              <a:rPr lang="ar-AE" sz="11200" b="1" dirty="0" smtClean="0">
                <a:solidFill>
                  <a:schemeClr val="bg2"/>
                </a:solidFill>
              </a:rPr>
              <a:t> </a:t>
            </a:r>
            <a:endParaRPr lang="de-DE" sz="11200" b="1" dirty="0">
              <a:solidFill>
                <a:schemeClr val="bg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ja-JP" altLang="de-DE" sz="11200" b="1" dirty="0" smtClean="0">
                <a:solidFill>
                  <a:schemeClr val="bg2"/>
                </a:solidFill>
              </a:rPr>
              <a:t>五旬節   </a:t>
            </a:r>
            <a:endParaRPr lang="de-DE" altLang="ja-JP" sz="11200" b="1" dirty="0" smtClean="0">
              <a:solidFill>
                <a:schemeClr val="bg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e-IL" altLang="ja-JP" sz="11200" b="1" dirty="0" smtClean="0">
                <a:solidFill>
                  <a:schemeClr val="bg2"/>
                </a:solidFill>
              </a:rPr>
              <a:t>חַג הַשָׁבוּעוֹת</a:t>
            </a:r>
            <a:r>
              <a:rPr lang="de-DE" altLang="ja-JP" sz="11200" b="1" dirty="0" smtClean="0">
                <a:solidFill>
                  <a:schemeClr val="bg2"/>
                </a:solidFill>
              </a:rPr>
              <a:t>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11200" b="1" dirty="0" smtClean="0">
                <a:solidFill>
                  <a:schemeClr val="bg2"/>
                </a:solidFill>
              </a:rPr>
              <a:t> </a:t>
            </a:r>
            <a:r>
              <a:rPr lang="ar-AE" sz="11200" b="1" dirty="0" smtClean="0">
                <a:solidFill>
                  <a:schemeClr val="bg2"/>
                </a:solidFill>
              </a:rPr>
              <a:t>پنطیکاست</a:t>
            </a:r>
            <a:r>
              <a:rPr lang="de-DE" sz="11200" b="1" dirty="0" smtClean="0">
                <a:solidFill>
                  <a:schemeClr val="bg2"/>
                </a:solidFill>
              </a:rPr>
              <a:t>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l-GR" sz="11200" b="1" dirty="0" smtClean="0">
                <a:solidFill>
                  <a:schemeClr val="bg2"/>
                </a:solidFill>
              </a:rPr>
              <a:t>Πεντηκοστή</a:t>
            </a:r>
            <a:r>
              <a:rPr lang="de-DE" sz="11200" b="1" dirty="0" smtClean="0">
                <a:solidFill>
                  <a:schemeClr val="bg2"/>
                </a:solidFill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11200" b="1" dirty="0" smtClean="0">
                <a:solidFill>
                  <a:schemeClr val="bg2"/>
                </a:solidFill>
              </a:rPr>
              <a:t> </a:t>
            </a:r>
            <a:r>
              <a:rPr lang="he-IL" sz="11200" b="1" dirty="0" smtClean="0">
                <a:solidFill>
                  <a:schemeClr val="bg2"/>
                </a:solidFill>
              </a:rPr>
              <a:t>חַג הַשָׁבוּעוֹת</a:t>
            </a:r>
            <a:endParaRPr lang="de-DE" sz="11200" b="1" dirty="0" smtClean="0">
              <a:solidFill>
                <a:schemeClr val="bg2"/>
              </a:solidFill>
            </a:endParaRPr>
          </a:p>
          <a:p>
            <a:pPr algn="l"/>
            <a:r>
              <a:rPr lang="he-IL" sz="11200" b="1" dirty="0" smtClean="0"/>
              <a:t> </a:t>
            </a:r>
            <a:endParaRPr lang="de-DE" sz="11200" b="1" dirty="0" smtClean="0"/>
          </a:p>
          <a:p>
            <a:pPr algn="l"/>
            <a:r>
              <a:rPr lang="de-DE" sz="35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392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C:\Users\blaffert\AppData\Local\Temp\chirag-nayak-iZwQbx4T8bQ-unsplash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760640"/>
          </a:xfrm>
        </p:spPr>
        <p:txBody>
          <a:bodyPr>
            <a:normAutofit lnSpcReduction="10000"/>
          </a:bodyPr>
          <a:lstStyle/>
          <a:p>
            <a:r>
              <a:rPr lang="de-DE" dirty="0" err="1" smtClean="0">
                <a:solidFill>
                  <a:schemeClr val="bg2"/>
                </a:solidFill>
              </a:rPr>
              <a:t>Rusaliile</a:t>
            </a:r>
            <a:r>
              <a:rPr lang="de-DE" dirty="0" smtClean="0">
                <a:solidFill>
                  <a:schemeClr val="bg2"/>
                </a:solidFill>
              </a:rPr>
              <a:t> </a:t>
            </a:r>
          </a:p>
          <a:p>
            <a:r>
              <a:rPr lang="de-DE" dirty="0" err="1" smtClean="0">
                <a:solidFill>
                  <a:schemeClr val="bg2"/>
                </a:solidFill>
              </a:rPr>
              <a:t>Zielone</a:t>
            </a:r>
            <a:r>
              <a:rPr lang="de-DE" dirty="0" smtClean="0">
                <a:solidFill>
                  <a:schemeClr val="bg2"/>
                </a:solidFill>
              </a:rPr>
              <a:t> </a:t>
            </a:r>
            <a:r>
              <a:rPr lang="de-DE" dirty="0" err="1" smtClean="0">
                <a:solidFill>
                  <a:schemeClr val="bg2"/>
                </a:solidFill>
              </a:rPr>
              <a:t>Świątki</a:t>
            </a:r>
            <a:r>
              <a:rPr lang="de-DE" dirty="0" smtClean="0">
                <a:solidFill>
                  <a:schemeClr val="bg2"/>
                </a:solidFill>
              </a:rPr>
              <a:t> </a:t>
            </a:r>
          </a:p>
          <a:p>
            <a:r>
              <a:rPr lang="de-DE" dirty="0" err="1" smtClean="0">
                <a:solidFill>
                  <a:schemeClr val="bg2"/>
                </a:solidFill>
              </a:rPr>
              <a:t>Letnice</a:t>
            </a:r>
            <a:r>
              <a:rPr lang="de-DE" dirty="0" smtClean="0">
                <a:solidFill>
                  <a:schemeClr val="bg2"/>
                </a:solidFill>
              </a:rPr>
              <a:t> </a:t>
            </a:r>
          </a:p>
          <a:p>
            <a:r>
              <a:rPr lang="de-DE" dirty="0" err="1" smtClean="0">
                <a:solidFill>
                  <a:schemeClr val="bg2"/>
                </a:solidFill>
              </a:rPr>
              <a:t>Hosil</a:t>
            </a:r>
            <a:r>
              <a:rPr lang="de-DE" dirty="0" smtClean="0">
                <a:solidFill>
                  <a:schemeClr val="bg2"/>
                </a:solidFill>
              </a:rPr>
              <a:t> </a:t>
            </a:r>
            <a:r>
              <a:rPr lang="de-DE" dirty="0" err="1" smtClean="0">
                <a:solidFill>
                  <a:schemeClr val="bg2"/>
                </a:solidFill>
              </a:rPr>
              <a:t>bayrami</a:t>
            </a:r>
            <a:r>
              <a:rPr lang="de-DE" dirty="0" smtClean="0">
                <a:solidFill>
                  <a:schemeClr val="bg2"/>
                </a:solidFill>
              </a:rPr>
              <a:t> </a:t>
            </a:r>
          </a:p>
          <a:p>
            <a:r>
              <a:rPr lang="de-DE" dirty="0" err="1" smtClean="0">
                <a:solidFill>
                  <a:schemeClr val="bg2"/>
                </a:solidFill>
              </a:rPr>
              <a:t>Pünkösd</a:t>
            </a:r>
            <a:endParaRPr lang="de-DE" dirty="0" smtClean="0">
              <a:solidFill>
                <a:schemeClr val="bg2"/>
              </a:solidFill>
            </a:endParaRPr>
          </a:p>
          <a:p>
            <a:r>
              <a:rPr lang="lt-LT" dirty="0" smtClean="0">
                <a:solidFill>
                  <a:schemeClr val="bg2"/>
                </a:solidFill>
              </a:rPr>
              <a:t>Sekminės </a:t>
            </a:r>
            <a:endParaRPr lang="de-DE" dirty="0" smtClean="0">
              <a:solidFill>
                <a:schemeClr val="bg2"/>
              </a:solidFill>
            </a:endParaRPr>
          </a:p>
          <a:p>
            <a:r>
              <a:rPr lang="de-DE" dirty="0" err="1" smtClean="0">
                <a:solidFill>
                  <a:schemeClr val="bg2"/>
                </a:solidFill>
              </a:rPr>
              <a:t>Vasarsvētki</a:t>
            </a:r>
            <a:endParaRPr lang="de-DE" dirty="0" smtClean="0">
              <a:solidFill>
                <a:schemeClr val="bg2"/>
              </a:solidFill>
            </a:endParaRPr>
          </a:p>
          <a:p>
            <a:r>
              <a:rPr lang="de-DE" dirty="0" err="1" smtClean="0">
                <a:solidFill>
                  <a:schemeClr val="bg2"/>
                </a:solidFill>
              </a:rPr>
              <a:t>Pênciwîn</a:t>
            </a:r>
            <a:r>
              <a:rPr lang="de-DE" dirty="0" smtClean="0">
                <a:solidFill>
                  <a:schemeClr val="bg2"/>
                </a:solidFill>
              </a:rPr>
              <a:t> </a:t>
            </a:r>
          </a:p>
          <a:p>
            <a:r>
              <a:rPr lang="de-DE" dirty="0" err="1" smtClean="0">
                <a:solidFill>
                  <a:schemeClr val="bg2"/>
                </a:solidFill>
              </a:rPr>
              <a:t>Hvítasunnudag</a:t>
            </a:r>
            <a:endParaRPr lang="de-DE" dirty="0" smtClean="0">
              <a:solidFill>
                <a:schemeClr val="bg2"/>
              </a:solidFill>
            </a:endParaRPr>
          </a:p>
          <a:p>
            <a:r>
              <a:rPr lang="de-DE" dirty="0" smtClean="0">
                <a:solidFill>
                  <a:schemeClr val="bg2"/>
                </a:solidFill>
              </a:rPr>
              <a:t> </a:t>
            </a:r>
            <a:r>
              <a:rPr lang="de-DE" dirty="0" err="1" smtClean="0">
                <a:solidFill>
                  <a:schemeClr val="bg2"/>
                </a:solidFill>
              </a:rPr>
              <a:t>Rrëshaja</a:t>
            </a:r>
            <a:r>
              <a:rPr lang="de-DE" dirty="0" smtClean="0">
                <a:solidFill>
                  <a:schemeClr val="bg2"/>
                </a:solidFill>
              </a:rPr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105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C:\Users\blaffert\AppData\Local\Temp\chirag-nayak-iZwQbx4T8bQ-unsplash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404664"/>
            <a:ext cx="8496944" cy="6048672"/>
          </a:xfrm>
        </p:spPr>
        <p:txBody>
          <a:bodyPr/>
          <a:lstStyle/>
          <a:p>
            <a:r>
              <a:rPr lang="de-DE" dirty="0" err="1" smtClean="0">
                <a:solidFill>
                  <a:schemeClr val="bg2"/>
                </a:solidFill>
              </a:rPr>
              <a:t>Helluntai</a:t>
            </a:r>
            <a:r>
              <a:rPr lang="de-DE" dirty="0" smtClean="0">
                <a:solidFill>
                  <a:schemeClr val="bg2"/>
                </a:solidFill>
              </a:rPr>
              <a:t> </a:t>
            </a:r>
          </a:p>
          <a:p>
            <a:r>
              <a:rPr lang="de-DE" dirty="0" smtClean="0">
                <a:solidFill>
                  <a:schemeClr val="bg2"/>
                </a:solidFill>
              </a:rPr>
              <a:t> </a:t>
            </a:r>
            <a:r>
              <a:rPr lang="de-DE" dirty="0" err="1" smtClean="0">
                <a:solidFill>
                  <a:schemeClr val="bg2"/>
                </a:solidFill>
              </a:rPr>
              <a:t>Nelipüha</a:t>
            </a:r>
            <a:endParaRPr lang="de-DE" dirty="0" smtClean="0">
              <a:solidFill>
                <a:schemeClr val="bg2"/>
              </a:solidFill>
            </a:endParaRPr>
          </a:p>
          <a:p>
            <a:r>
              <a:rPr lang="de-DE" dirty="0" smtClean="0">
                <a:solidFill>
                  <a:schemeClr val="bg2"/>
                </a:solidFill>
              </a:rPr>
              <a:t> </a:t>
            </a:r>
            <a:r>
              <a:rPr lang="de-DE" dirty="0" err="1" smtClean="0">
                <a:solidFill>
                  <a:schemeClr val="bg2"/>
                </a:solidFill>
              </a:rPr>
              <a:t>Hnub</a:t>
            </a:r>
            <a:r>
              <a:rPr lang="de-DE" dirty="0" smtClean="0">
                <a:solidFill>
                  <a:schemeClr val="bg2"/>
                </a:solidFill>
              </a:rPr>
              <a:t> </a:t>
            </a:r>
            <a:r>
              <a:rPr lang="de-DE" dirty="0" err="1" smtClean="0">
                <a:solidFill>
                  <a:schemeClr val="bg2"/>
                </a:solidFill>
              </a:rPr>
              <a:t>Peetekos</a:t>
            </a:r>
            <a:r>
              <a:rPr lang="de-DE" dirty="0" smtClean="0">
                <a:solidFill>
                  <a:schemeClr val="bg2"/>
                </a:solidFill>
              </a:rPr>
              <a:t> </a:t>
            </a:r>
          </a:p>
          <a:p>
            <a:r>
              <a:rPr lang="de-DE" dirty="0" err="1" smtClean="0">
                <a:solidFill>
                  <a:schemeClr val="bg2"/>
                </a:solidFill>
              </a:rPr>
              <a:t>Mendekoste</a:t>
            </a:r>
            <a:r>
              <a:rPr lang="de-DE" dirty="0" smtClean="0">
                <a:solidFill>
                  <a:schemeClr val="bg2"/>
                </a:solidFill>
              </a:rPr>
              <a:t> </a:t>
            </a:r>
            <a:r>
              <a:rPr lang="de-DE" dirty="0" err="1" smtClean="0">
                <a:solidFill>
                  <a:schemeClr val="bg2"/>
                </a:solidFill>
              </a:rPr>
              <a:t>eguna</a:t>
            </a:r>
            <a:endParaRPr lang="de-DE" dirty="0" smtClean="0">
              <a:solidFill>
                <a:schemeClr val="bg2"/>
              </a:solidFill>
            </a:endParaRPr>
          </a:p>
          <a:p>
            <a:r>
              <a:rPr lang="de-DE" dirty="0" smtClean="0">
                <a:solidFill>
                  <a:schemeClr val="bg2"/>
                </a:solidFill>
              </a:rPr>
              <a:t> </a:t>
            </a:r>
            <a:r>
              <a:rPr lang="de-DE" dirty="0" err="1" smtClean="0">
                <a:solidFill>
                  <a:schemeClr val="bg2"/>
                </a:solidFill>
              </a:rPr>
              <a:t>Fentikos</a:t>
            </a:r>
            <a:endParaRPr lang="de-DE" dirty="0" smtClean="0">
              <a:solidFill>
                <a:schemeClr val="bg2"/>
              </a:solidFill>
            </a:endParaRPr>
          </a:p>
          <a:p>
            <a:r>
              <a:rPr lang="de-DE" dirty="0" err="1" smtClean="0">
                <a:solidFill>
                  <a:schemeClr val="bg2"/>
                </a:solidFill>
              </a:rPr>
              <a:t>Päischtvakanz</a:t>
            </a:r>
            <a:r>
              <a:rPr lang="de-DE" dirty="0" smtClean="0">
                <a:solidFill>
                  <a:schemeClr val="bg2"/>
                </a:solidFill>
              </a:rPr>
              <a:t> </a:t>
            </a:r>
          </a:p>
          <a:p>
            <a:r>
              <a:rPr lang="de-DE" dirty="0" err="1" smtClean="0">
                <a:solidFill>
                  <a:schemeClr val="bg2"/>
                </a:solidFill>
              </a:rPr>
              <a:t>Pinse</a:t>
            </a:r>
            <a:endParaRPr lang="de-DE" dirty="0" smtClean="0">
              <a:solidFill>
                <a:schemeClr val="bg2"/>
              </a:solidFill>
            </a:endParaRPr>
          </a:p>
          <a:p>
            <a:r>
              <a:rPr lang="de-DE" dirty="0" err="1" smtClean="0">
                <a:solidFill>
                  <a:schemeClr val="bg2"/>
                </a:solidFill>
              </a:rPr>
              <a:t>Pentecost</a:t>
            </a:r>
            <a:endParaRPr lang="de-DE" dirty="0" smtClean="0">
              <a:solidFill>
                <a:schemeClr val="bg2"/>
              </a:solidFill>
            </a:endParaRPr>
          </a:p>
          <a:p>
            <a:r>
              <a:rPr lang="de-DE" dirty="0" err="1" smtClean="0">
                <a:solidFill>
                  <a:schemeClr val="bg2"/>
                </a:solidFill>
              </a:rPr>
              <a:t>Pentecôte</a:t>
            </a:r>
            <a:endParaRPr lang="de-DE" dirty="0" smtClean="0">
              <a:solidFill>
                <a:schemeClr val="bg2"/>
              </a:solidFill>
            </a:endParaRPr>
          </a:p>
          <a:p>
            <a:r>
              <a:rPr lang="de-DE" dirty="0" err="1" smtClean="0">
                <a:solidFill>
                  <a:schemeClr val="bg2"/>
                </a:solidFill>
              </a:rPr>
              <a:t>Pinksteren</a:t>
            </a:r>
            <a:endParaRPr lang="de-DE" dirty="0" smtClean="0">
              <a:solidFill>
                <a:schemeClr val="bg2"/>
              </a:solidFill>
            </a:endParaRP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898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828493"/>
            <a:ext cx="8229600" cy="3888432"/>
          </a:xfrm>
        </p:spPr>
        <p:txBody>
          <a:bodyPr>
            <a:noAutofit/>
          </a:bodyPr>
          <a:lstStyle/>
          <a:p>
            <a:r>
              <a:rPr lang="de-DE" sz="9600" dirty="0" smtClean="0"/>
              <a:t>               </a:t>
            </a:r>
            <a:r>
              <a:rPr lang="de-DE" sz="10000" dirty="0" smtClean="0">
                <a:solidFill>
                  <a:srgbClr val="FF6600"/>
                </a:solidFill>
              </a:rPr>
              <a:t>Pfingsten</a:t>
            </a:r>
            <a:endParaRPr lang="de-DE" sz="10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8400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2816" y="-675456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blaffert\Pictures\Saved Pictures\Pfingstkar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9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43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</Words>
  <Application>Microsoft Office PowerPoint</Application>
  <PresentationFormat>Bildschirmpräsentation (4:3)</PresentationFormat>
  <Paragraphs>40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Larissa</vt:lpstr>
      <vt:lpstr>PowerPoint-Präsentation</vt:lpstr>
      <vt:lpstr>PowerPoint-Präsentation</vt:lpstr>
      <vt:lpstr>PowerPoint-Präsentation</vt:lpstr>
      <vt:lpstr>               Pfingsten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Wolfgang Blaffert</dc:creator>
  <cp:lastModifiedBy>Wolfgang Blaffert</cp:lastModifiedBy>
  <cp:revision>11</cp:revision>
  <dcterms:created xsi:type="dcterms:W3CDTF">2021-05-17T10:29:48Z</dcterms:created>
  <dcterms:modified xsi:type="dcterms:W3CDTF">2021-05-19T08:53:25Z</dcterms:modified>
</cp:coreProperties>
</file>